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DBB4D-8AE3-43DE-8092-5519D6D1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9774A-46FB-4866-A607-3B0FB4F3E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B42EBB-8A15-4B4E-8D20-67BAB912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254DF5-30C9-4B8D-8161-086424DD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B9557-3ECF-4BBF-87D7-11484A16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1E1807-FC67-4687-8FBE-4A5C2618A251}"/>
              </a:ext>
            </a:extLst>
          </p:cNvPr>
          <p:cNvSpPr txBox="1"/>
          <p:nvPr userDrawn="1"/>
        </p:nvSpPr>
        <p:spPr>
          <a:xfrm>
            <a:off x="2749296" y="1027906"/>
            <a:ext cx="6245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740AA1-0575-412D-900D-6F8808B73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b="9795"/>
          <a:stretch/>
        </p:blipFill>
        <p:spPr>
          <a:xfrm>
            <a:off x="0" y="13198"/>
            <a:ext cx="12192000" cy="68448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B1B3D9D-0234-417F-AF57-76D3FA83D9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991" y="6159874"/>
            <a:ext cx="1094984" cy="6463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EBF4A1-D3BE-4E63-8F3D-A22B1880B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62" y="5562600"/>
            <a:ext cx="3267480" cy="231010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B13DC7E-5EF2-4FC7-AAE1-0118EDBD07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D96B5D-751C-4DDA-A511-100827DE9DBF}"/>
              </a:ext>
            </a:extLst>
          </p:cNvPr>
          <p:cNvSpPr txBox="1"/>
          <p:nvPr userDrawn="1"/>
        </p:nvSpPr>
        <p:spPr>
          <a:xfrm>
            <a:off x="2871912" y="6233829"/>
            <a:ext cx="6216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chemeClr val="bg1"/>
                </a:solidFill>
                <a:effectLst/>
              </a:rPr>
              <a:t>14 a 16 de maio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8F8D8-4CA8-493D-9E67-CD513B0D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043950-2777-44A3-B2F7-ACEF20BC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DC0000-222B-482F-8DE9-7D404715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025D8F-2D2C-4DC3-8E1A-146AD293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7308AA-425D-47D2-81F0-783E16F9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70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012B3A-EA0D-4622-BEE4-1546DB401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2146B2-A768-410A-8FB6-CC7E81020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A78BB1-AC9C-435C-BA5A-D7AD38F5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791522-0B53-4081-BC66-6DEFAF2F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05341D-339E-48CF-952F-A72DE123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26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77384-30EA-4C57-9AB8-B2731F85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A6891-4BC8-4514-99DD-1F62A2E1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D1B72E-E632-4988-B884-974CC442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369204-8C85-4510-8002-BC920F1B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A5961B-3EC4-4465-ACF1-6593D348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A4F5F7-2669-4BD6-AA55-F98DDEF42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42"/>
          <a:stretch/>
        </p:blipFill>
        <p:spPr>
          <a:xfrm>
            <a:off x="0" y="5237019"/>
            <a:ext cx="12192000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7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0DB4-A273-4F0A-97D9-019D8218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BF2B6C-3EE4-4744-8555-FB31B1FDE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F3546F-501F-4B8A-83DA-EAAB5954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05B79-ACBB-4BEC-8E05-F56640B5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E7143E-F8B0-4E46-9CD2-9CFFF767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56927A-A84F-4605-9DA5-0B7BEBBB8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42"/>
          <a:stretch/>
        </p:blipFill>
        <p:spPr>
          <a:xfrm>
            <a:off x="0" y="5237019"/>
            <a:ext cx="12192000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1D123-3921-4DB4-ACFA-DCA0494B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D551A-F7CF-4382-B2C2-42398F797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4CCFED-8DE3-4A4F-B45F-5D3C6D319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07CE5A-4300-4BED-9E6C-BBD5D23A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CCFBB2-5AC3-429B-8007-DC668A6A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E77C28-CD82-4A55-9B42-9FA455C0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78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786A0-67AE-4875-9574-19D88D84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919F58-2804-4625-AEE1-1ED4B99B4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E9CF6A-3C56-4AFC-ACBE-F630ED053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5C4F68-612A-4089-AFF5-FEAE57B81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9FC57C-880F-455E-B64D-995BE2DC3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EE01F7-2655-48D4-A3C4-2D13654C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624B8C-AA0A-414D-A53A-95D1B6EE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52DEB7-170D-4487-BB9A-E8C37BA0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93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BE889-1DDD-4000-8DB3-6946C9E9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E8A16F-6EBA-48C9-B408-71EFF789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200358-8324-4D7E-912D-A96A0802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6089C0-1DA6-43CB-80C6-DD51D98A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A52644-8315-4031-8E6B-7D7D8AF8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8038AC-1255-40E6-BED7-CB0289E5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1F5BDD-837A-44E2-934B-B2F1985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1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18454-F4E9-4DE8-92AF-C510CF94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3449F9-5D98-4DF6-ADB4-D681E42A4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606E39-2DBD-43F6-852D-32075A496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429C73-94F0-4F09-803E-79598EF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BCCFCC-37E4-49AA-92B7-5B3DA6FD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1DAAA8-FD24-4687-B40B-C9441CB4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77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57F9F-380C-4F0E-81AE-E0BE9D36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4DE752-2579-48DF-B69E-01BD2D09B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2DE7CB-9F87-4504-BDEB-0454124C2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7D5840-F023-4D17-88D0-BBC8E198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7E2DC1-4A62-4D13-8625-02DC65D7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E8AF33-F3A1-4354-91D4-077B417A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1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E00FAD-BDB2-4EB3-9199-54035467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E33D95-5523-4F96-B1C9-53615714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DC5FE7-E342-462C-AE4D-9F1790D0A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638D-D53C-4EE3-8FB8-C1ED6201B08C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B37FD8-FD7B-4C17-B078-A8D918F38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901554-CC79-49C0-BD78-EA0527240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F85A-CB6E-46E0-BCA0-DA0736580A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D8DA7FC-423B-4F6B-BDA0-D56CA1C4F6EB}"/>
              </a:ext>
            </a:extLst>
          </p:cNvPr>
          <p:cNvSpPr txBox="1"/>
          <p:nvPr/>
        </p:nvSpPr>
        <p:spPr>
          <a:xfrm>
            <a:off x="304800" y="1533964"/>
            <a:ext cx="115824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  <a:p>
            <a:pPr algn="ctr"/>
            <a:endParaRPr lang="pt-BR" sz="4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564F06-0666-4105-946F-C5CE9B45CD2C}"/>
              </a:ext>
            </a:extLst>
          </p:cNvPr>
          <p:cNvSpPr txBox="1"/>
          <p:nvPr/>
        </p:nvSpPr>
        <p:spPr>
          <a:xfrm>
            <a:off x="5586776" y="4400706"/>
            <a:ext cx="6179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Autores: Nome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todos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os autores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Instituição </a:t>
            </a:r>
            <a:r>
              <a:rPr 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vínculo dos autores: Hospital /Universidade/ etc.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0FFB13F-5620-4862-194D-081F983D8B58}"/>
              </a:ext>
            </a:extLst>
          </p:cNvPr>
          <p:cNvSpPr txBox="1"/>
          <p:nvPr/>
        </p:nvSpPr>
        <p:spPr>
          <a:xfrm>
            <a:off x="5281976" y="5934670"/>
            <a:ext cx="6179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 de contato </a:t>
            </a:r>
          </a:p>
        </p:txBody>
      </p:sp>
    </p:spTree>
    <p:extLst>
      <p:ext uri="{BB962C8B-B14F-4D97-AF65-F5344CB8AC3E}">
        <p14:creationId xmlns:p14="http://schemas.microsoft.com/office/powerpoint/2010/main" val="24081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E865D-E95C-4779-B02E-FCC8A43D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4D0C56-3ED7-4FF7-A467-DC0E01FC7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21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E865D-E95C-4779-B02E-FCC8A43D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4D0C56-3ED7-4FF7-A467-DC0E01FC7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455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E865D-E95C-4779-B02E-FCC8A43D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4D0C56-3ED7-4FF7-A467-DC0E01FC7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97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6F773-4BA2-46D1-8BDD-8A9D84FF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DD2DA0-B8AB-4EC9-AFEE-B48B2800D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54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B6433-DAAD-4311-BDEC-FD7BF4FC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D6E1D-CB86-46F3-AB18-6A57DDBE3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72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8F51B-B541-04F8-2377-2EC85B6B6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70814-CA61-93E5-6256-C94CC9F3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IMPLICAÇÕES PARA ENFERMAGEM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8CCF6-14C6-4B93-10CD-6AC92BAD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9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3C99-C344-72C2-ED5A-DA93A68D3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7207F-D6FB-CA52-A6C5-AA6C5DDF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0C6A47-CF5F-FA2B-F0F8-4884C0962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6206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91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INTRODUÇÃO</vt:lpstr>
      <vt:lpstr>OBJETIVO</vt:lpstr>
      <vt:lpstr>MÉTODO</vt:lpstr>
      <vt:lpstr>RESULTADO</vt:lpstr>
      <vt:lpstr>CONCLUSÃO</vt:lpstr>
      <vt:lpstr>IMPLICAÇÕES PARA ENFERMAGEM </vt:lpstr>
      <vt:lpstr>REFERÊNCIAS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ABEn</dc:creator>
  <cp:lastModifiedBy>User</cp:lastModifiedBy>
  <cp:revision>5</cp:revision>
  <dcterms:created xsi:type="dcterms:W3CDTF">2026-04-20T19:15:25Z</dcterms:created>
  <dcterms:modified xsi:type="dcterms:W3CDTF">2026-04-21T18:17:19Z</dcterms:modified>
</cp:coreProperties>
</file>